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7" y="5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9F413-3B1F-4EDA-9678-B877E1C4A860}" type="datetimeFigureOut">
              <a:rPr lang="en-US" smtClean="0"/>
              <a:pPr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brandon.damas@hts.com" TargetMode="External"/><Relationship Id="rId5" Type="http://schemas.openxmlformats.org/officeDocument/2006/relationships/hyperlink" Target="http://www.dallas-ashrae.org/" TargetMode="Externa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284" y="1620327"/>
            <a:ext cx="5810380" cy="29516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27" y="1822174"/>
            <a:ext cx="1300859" cy="995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0284" y="152400"/>
            <a:ext cx="5810379" cy="1133472"/>
          </a:xfrm>
        </p:spPr>
        <p:txBody>
          <a:bodyPr anchor="ctr">
            <a:normAutofit fontScale="90000"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600" dirty="0" smtClean="0"/>
              <a:t>ASHRAE Dallas Chapter</a:t>
            </a:r>
            <a:br>
              <a:rPr lang="en-US" sz="3600" dirty="0" smtClean="0"/>
            </a:br>
            <a:r>
              <a:rPr lang="en-US" sz="3600" dirty="0" smtClean="0"/>
              <a:t>Poker Tournament Fundraiser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2743200"/>
            <a:ext cx="4660273" cy="1828800"/>
          </a:xfrm>
        </p:spPr>
        <p:txBody>
          <a:bodyPr>
            <a:normAutofit fontScale="85000" lnSpcReduction="20000"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Thursday, February 16</a:t>
            </a:r>
            <a:r>
              <a:rPr lang="en-US" sz="2000" b="1" baseline="30000" dirty="0" smtClean="0">
                <a:solidFill>
                  <a:schemeClr val="tx1"/>
                </a:solidFill>
              </a:rPr>
              <a:t>th</a:t>
            </a:r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6:00 PM – 9:00 PM</a:t>
            </a:r>
          </a:p>
          <a:p>
            <a:r>
              <a:rPr lang="en-US" sz="1600" b="1" dirty="0" smtClean="0">
                <a:solidFill>
                  <a:schemeClr val="tx1"/>
                </a:solidFill>
              </a:rPr>
              <a:t>(Registration Starts at 5:30 PM)</a:t>
            </a:r>
          </a:p>
          <a:p>
            <a:r>
              <a:rPr lang="en-US" sz="1600" b="1" dirty="0" smtClean="0">
                <a:solidFill>
                  <a:schemeClr val="tx1"/>
                </a:solidFill>
              </a:rPr>
              <a:t>(Happy Hour 4:30 – 5:30 PM)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Hosted at </a:t>
            </a:r>
            <a:r>
              <a:rPr lang="en-US" sz="2000" b="1" dirty="0" smtClean="0">
                <a:solidFill>
                  <a:schemeClr val="tx1"/>
                </a:solidFill>
              </a:rPr>
              <a:t>HTS Dallas Office</a:t>
            </a:r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1300" b="1" dirty="0" smtClean="0">
                <a:solidFill>
                  <a:schemeClr val="tx1"/>
                </a:solidFill>
              </a:rPr>
              <a:t>1625 Wallace Drive, Suite 120, Carrollton, TX 75006</a:t>
            </a:r>
            <a:endParaRPr lang="en-US" sz="13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Buy-in: $50/Player (re-buy $30)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166" y="2817674"/>
            <a:ext cx="25732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Available Sponsorships: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Food Sponsor - $1,200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Happy Hour Sponsor- $750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Table Rental for Product Demo 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(8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available) - $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500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Table Sponsors (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8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available) - $250</a:t>
            </a:r>
          </a:p>
        </p:txBody>
      </p:sp>
      <p:pic>
        <p:nvPicPr>
          <p:cNvPr id="6" name="Picture 2" descr="C:\Users\shelleyz\AppData\Local\Microsoft\Windows\Temporary Internet Files\Content.Outlook\J80GDGMP\RP_logo_cmy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06" y="355445"/>
            <a:ext cx="1327903" cy="113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437481" y="5814536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To buy your tickets go to </a:t>
            </a:r>
            <a:r>
              <a:rPr lang="en-US" sz="1400" dirty="0" smtClean="0">
                <a:hlinkClick r:id="rId5"/>
              </a:rPr>
              <a:t>www.dallas-ashrae.org</a:t>
            </a:r>
            <a:r>
              <a:rPr lang="en-US" sz="1400" dirty="0" smtClean="0"/>
              <a:t>. For questions, </a:t>
            </a:r>
          </a:p>
          <a:p>
            <a:r>
              <a:rPr lang="en-US" sz="1400" dirty="0" smtClean="0"/>
              <a:t>contact </a:t>
            </a:r>
            <a:r>
              <a:rPr lang="en-US" sz="1400" dirty="0" smtClean="0"/>
              <a:t>Brandon Damas at </a:t>
            </a:r>
            <a:r>
              <a:rPr lang="en-US" sz="1400" dirty="0" smtClean="0">
                <a:hlinkClick r:id="rId6"/>
              </a:rPr>
              <a:t>brandon.damas@hts.com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45" y="4590844"/>
            <a:ext cx="2912139" cy="1938190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>
            <a:off x="3160285" y="4590844"/>
            <a:ext cx="5763596" cy="1911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Includes: Up to 2 ½  Hours of Texas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Hold’em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; Unlimited Soft Drinks, Tea and Water; Snack Buffet for 2 Hours</a:t>
            </a:r>
          </a:p>
          <a:p>
            <a:endParaRPr lang="en-US" sz="14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Help Raise Money for Research Promotion While Having Endless Fun!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4115" y="1488917"/>
            <a:ext cx="213288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smtClean="0"/>
              <a:t>Sponsored By</a:t>
            </a:r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1185</TotalTime>
  <Words>137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Default Theme</vt:lpstr>
      <vt:lpstr> ASHRAE Dallas Chapter Poker Tournament Fundraiser </vt:lpstr>
    </vt:vector>
  </TitlesOfParts>
  <Company>United Technologies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SPONSOR  Presents  ASHRAE Top Golf</dc:title>
  <dc:creator>CSC</dc:creator>
  <cp:lastModifiedBy>Brandon Damas</cp:lastModifiedBy>
  <cp:revision>33</cp:revision>
  <cp:lastPrinted>2015-01-07T16:56:19Z</cp:lastPrinted>
  <dcterms:created xsi:type="dcterms:W3CDTF">2013-08-26T15:32:36Z</dcterms:created>
  <dcterms:modified xsi:type="dcterms:W3CDTF">2017-01-20T01:08:14Z</dcterms:modified>
</cp:coreProperties>
</file>